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7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Мир вокруг нас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Семья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b="1" dirty="0" smtClean="0"/>
              <a:t>родственные и возрастные отношения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91264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Кто старше?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>Дедушка или внук </a:t>
            </a:r>
          </a:p>
          <a:p>
            <a:r>
              <a:rPr lang="ru-RU" sz="2000" dirty="0" smtClean="0"/>
              <a:t>Бабушка или внучка</a:t>
            </a:r>
          </a:p>
          <a:p>
            <a:r>
              <a:rPr lang="ru-RU" sz="2000" dirty="0" smtClean="0"/>
              <a:t>Папа или сын</a:t>
            </a:r>
          </a:p>
          <a:p>
            <a:r>
              <a:rPr lang="ru-RU" sz="2000" dirty="0" smtClean="0"/>
              <a:t>Мама или дочка</a:t>
            </a:r>
          </a:p>
          <a:p>
            <a:r>
              <a:rPr lang="ru-RU" sz="2000" dirty="0" smtClean="0"/>
              <a:t>Дедушка или папа</a:t>
            </a:r>
          </a:p>
          <a:p>
            <a:r>
              <a:rPr lang="ru-RU" sz="2000" dirty="0" smtClean="0"/>
              <a:t>Бабушка или мама</a:t>
            </a:r>
          </a:p>
          <a:p>
            <a:pPr algn="r"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Кто младше?</a:t>
            </a:r>
          </a:p>
          <a:p>
            <a:pPr algn="r">
              <a:buNone/>
            </a:pPr>
            <a:endParaRPr lang="ru-RU" sz="2000" dirty="0" smtClean="0"/>
          </a:p>
          <a:p>
            <a:pPr algn="r"/>
            <a:r>
              <a:rPr lang="ru-RU" sz="2000" dirty="0" smtClean="0"/>
              <a:t>Дедушка или внук</a:t>
            </a:r>
          </a:p>
          <a:p>
            <a:pPr algn="r"/>
            <a:r>
              <a:rPr lang="ru-RU" sz="2000" dirty="0" smtClean="0"/>
              <a:t>Бабушка или внучка</a:t>
            </a:r>
          </a:p>
          <a:p>
            <a:pPr algn="r"/>
            <a:r>
              <a:rPr lang="ru-RU" sz="2000" dirty="0" smtClean="0"/>
              <a:t>Папа или сын</a:t>
            </a:r>
          </a:p>
          <a:p>
            <a:pPr algn="r"/>
            <a:r>
              <a:rPr lang="ru-RU" sz="2000" dirty="0" smtClean="0"/>
              <a:t>Мама или дочка</a:t>
            </a:r>
          </a:p>
          <a:p>
            <a:pPr algn="r"/>
            <a:r>
              <a:rPr lang="ru-RU" sz="2000" dirty="0" smtClean="0"/>
              <a:t>Дедушка или папа</a:t>
            </a:r>
          </a:p>
          <a:p>
            <a:pPr algn="r"/>
            <a:r>
              <a:rPr lang="ru-RU" sz="2000" dirty="0" smtClean="0"/>
              <a:t>Бабушка или мама</a:t>
            </a:r>
          </a:p>
          <a:p>
            <a:pPr algn="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6019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solidFill>
                  <a:srgbClr val="FF0000"/>
                </a:solidFill>
              </a:rPr>
              <a:t>Продолжите фразу: «Если я…»</a:t>
            </a:r>
          </a:p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Если я тебе мама, то ты мне……?</a:t>
            </a:r>
            <a:br>
              <a:rPr lang="ru-RU" sz="2000" i="1" dirty="0" smtClean="0"/>
            </a:br>
            <a:r>
              <a:rPr lang="ru-RU" sz="2000" i="1" dirty="0" smtClean="0"/>
              <a:t>Если я тебе дедушка, то ты мне….?</a:t>
            </a:r>
            <a:br>
              <a:rPr lang="ru-RU" sz="2000" i="1" dirty="0" smtClean="0"/>
            </a:br>
            <a:r>
              <a:rPr lang="ru-RU" sz="2000" i="1" dirty="0" smtClean="0"/>
              <a:t>Если я тебе тетя, то ты мне…..?</a:t>
            </a:r>
            <a:br>
              <a:rPr lang="ru-RU" sz="2000" i="1" dirty="0" smtClean="0"/>
            </a:br>
            <a:r>
              <a:rPr lang="ru-RU" sz="2000" i="1" dirty="0" smtClean="0"/>
              <a:t>Если я тебе дочка, то ты мне….?</a:t>
            </a:r>
            <a:br>
              <a:rPr lang="ru-RU" sz="2000" i="1" dirty="0" smtClean="0"/>
            </a:br>
            <a:r>
              <a:rPr lang="ru-RU" sz="2000" i="1" dirty="0" smtClean="0"/>
              <a:t>Если я тебе сестра, то ты мне…?</a:t>
            </a:r>
            <a:br>
              <a:rPr lang="ru-RU" sz="2000" i="1" dirty="0" smtClean="0"/>
            </a:br>
            <a:r>
              <a:rPr lang="ru-RU" sz="2000" i="1" dirty="0" smtClean="0"/>
              <a:t>Если я тебе дядя, то ты мне….?</a:t>
            </a:r>
            <a:br>
              <a:rPr lang="ru-RU" sz="2000" i="1" dirty="0" smtClean="0"/>
            </a:br>
            <a:r>
              <a:rPr lang="ru-RU" sz="2000" i="1" dirty="0" smtClean="0"/>
              <a:t>Если я тебе племянница, то ты мне…?</a:t>
            </a:r>
            <a:br>
              <a:rPr lang="ru-RU" sz="2000" i="1" dirty="0" smtClean="0"/>
            </a:br>
            <a:r>
              <a:rPr lang="ru-RU" sz="2000" i="1" dirty="0" smtClean="0"/>
              <a:t>Если я тебе внучка, то ты мне…..?</a:t>
            </a:r>
            <a:br>
              <a:rPr lang="ru-RU" sz="2000" i="1" dirty="0" smtClean="0"/>
            </a:br>
            <a:r>
              <a:rPr lang="ru-RU" sz="2000" i="1" dirty="0" smtClean="0"/>
              <a:t>Если я тебе крестная, то ты мне….?</a:t>
            </a:r>
            <a:endParaRPr lang="ru-RU" sz="2000" i="1" dirty="0"/>
          </a:p>
        </p:txBody>
      </p:sp>
      <p:pic>
        <p:nvPicPr>
          <p:cNvPr id="3" name="Рисунок 2" descr="http://ds115.ru/wp-content/uploads/2016/06/pic-64-1024x4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149080"/>
            <a:ext cx="70865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"Исправьте предложения"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712968" cy="2952328"/>
          </a:xfrm>
        </p:spPr>
        <p:txBody>
          <a:bodyPr/>
          <a:lstStyle/>
          <a:p>
            <a:r>
              <a:rPr lang="ru-RU" dirty="0" smtClean="0"/>
              <a:t>Внук старше дедушки - Дедушка моложе внука</a:t>
            </a:r>
          </a:p>
          <a:p>
            <a:r>
              <a:rPr lang="ru-RU" dirty="0" smtClean="0"/>
              <a:t>Бабушка моложе внучки - Внучка старше бабушки</a:t>
            </a:r>
          </a:p>
          <a:p>
            <a:r>
              <a:rPr lang="ru-RU" dirty="0" smtClean="0"/>
              <a:t>Сын старше папы - Папа младше сына</a:t>
            </a:r>
          </a:p>
          <a:p>
            <a:r>
              <a:rPr lang="ru-RU" dirty="0" smtClean="0"/>
              <a:t>Мама младше дочки - Дочка старше мамы</a:t>
            </a:r>
          </a:p>
          <a:p>
            <a:r>
              <a:rPr lang="ru-RU" dirty="0" smtClean="0"/>
              <a:t>Бабушка младше мамы - Мама старше бабушки</a:t>
            </a:r>
          </a:p>
          <a:p>
            <a:r>
              <a:rPr lang="ru-RU" dirty="0" smtClean="0"/>
              <a:t>Дедушка моложе папы - Папа старше дедушки</a:t>
            </a:r>
          </a:p>
          <a:p>
            <a:endParaRPr lang="ru-RU" dirty="0"/>
          </a:p>
        </p:txBody>
      </p:sp>
      <p:pic>
        <p:nvPicPr>
          <p:cNvPr id="22530" name="Picture 2" descr="C:\Users\zxc\Desktop\depositphotos_121759658-stock-illustration-happy-and-smile-family-toge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3622295"/>
            <a:ext cx="4572000" cy="32357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995678"/>
            <a:ext cx="51480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Знаете ли вы, как зовут</a:t>
            </a:r>
          </a:p>
          <a:p>
            <a:r>
              <a:rPr lang="ru-RU" sz="2400" dirty="0" smtClean="0"/>
              <a:t> ваших дедушек и бабушек?</a:t>
            </a:r>
          </a:p>
          <a:p>
            <a:endParaRPr lang="ru-RU" sz="2400" dirty="0" smtClean="0"/>
          </a:p>
          <a:p>
            <a:r>
              <a:rPr lang="ru-RU" sz="2400" dirty="0" smtClean="0"/>
              <a:t>Знаете ли вы, как зовут родителей ваших прадедушек и прабабушек?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zxc\Desktop\Shezher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0"/>
            <a:ext cx="8236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Составьте родословную своей семьи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1052736"/>
            <a:ext cx="72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я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папа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мама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314096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дедушка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314096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бабушка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306896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бабушка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306896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дедушка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414908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прадедушка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627784" y="407707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прадедушка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4008" y="407707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прадедушка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444208" y="40050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прадедушка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763688" y="40050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прабабушка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635896" y="407707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прабабушка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508104" y="407707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прабабушка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452320" y="40050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прабабушка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семья?</a:t>
            </a:r>
            <a:br>
              <a:rPr lang="ru-RU" dirty="0" smtClean="0"/>
            </a:br>
            <a:r>
              <a:rPr lang="ru-RU" dirty="0" smtClean="0"/>
              <a:t>Для чего человеку нужна семья?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780928"/>
            <a:ext cx="7772400" cy="13382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Расскажи, какая семья у тебя: крепкая, дружная, спортивная…..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7772400" cy="29173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Когда твой дедушка был молодым человеком, он встретил твою бабушку, тогда совсем юную. Они полюбили друг друга и поженились. </a:t>
            </a:r>
          </a:p>
          <a:p>
            <a:pPr>
              <a:buNone/>
            </a:pPr>
            <a:r>
              <a:rPr lang="ru-RU" u="sng" dirty="0" smtClean="0"/>
              <a:t>А теперь подумай и ответь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Кто дедушка для бабушки? </a:t>
            </a:r>
          </a:p>
          <a:p>
            <a:r>
              <a:rPr lang="ru-RU" dirty="0" smtClean="0"/>
              <a:t>Кто бабушка для дедушки?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844824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(Муж)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420888"/>
            <a:ext cx="1303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(Жена)</a:t>
            </a:r>
            <a:endParaRPr lang="ru-RU" sz="2800" dirty="0"/>
          </a:p>
        </p:txBody>
      </p:sp>
      <p:sp>
        <p:nvSpPr>
          <p:cNvPr id="1026" name="AutoShape 2" descr="https://www.pinclipart.com/picdir/middle/3-37835_digi-stamps-boys-and-girls-cartoon-clip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Users\zxc\Desktop\8f1ca39926470f0033d45b96dcea59d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80928"/>
            <a:ext cx="2665275" cy="3928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68952" cy="30243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Жили-были молодые дедушка и бабушка. И вот у них родился ребенок - твой будущий папа. </a:t>
            </a:r>
          </a:p>
          <a:p>
            <a:r>
              <a:rPr lang="ru-RU" u="sng" dirty="0" smtClean="0"/>
              <a:t>Подумай и ответь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Кто бабушка для твоего папы? </a:t>
            </a:r>
          </a:p>
          <a:p>
            <a:pPr>
              <a:buNone/>
            </a:pPr>
            <a:r>
              <a:rPr lang="ru-RU" dirty="0" smtClean="0"/>
              <a:t>Кто дедушка для твоего папы?</a:t>
            </a:r>
          </a:p>
          <a:p>
            <a:pPr>
              <a:buNone/>
            </a:pPr>
            <a:r>
              <a:rPr lang="ru-RU" dirty="0" smtClean="0"/>
              <a:t>Кто папа для бабушки и дедушки?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412776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(Мама)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916832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800" i="1" dirty="0" smtClean="0"/>
              <a:t>(Отец)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420888"/>
            <a:ext cx="117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800" i="1" dirty="0" smtClean="0"/>
              <a:t>(Сын)</a:t>
            </a:r>
            <a:endParaRPr lang="ru-RU" sz="2800" dirty="0"/>
          </a:p>
        </p:txBody>
      </p:sp>
      <p:pic>
        <p:nvPicPr>
          <p:cNvPr id="16386" name="Picture 2" descr="C:\Users\zxc\Desktop\depositphotos_121409522-stock-illustration-happy-young-family-father-mo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96952"/>
            <a:ext cx="4824536" cy="3618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892480" cy="29523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Папа рос-рос и вырос большим. Однажды он встретил маму, молодую и красивую. Они полюбили друг друга и сыграли веселую свадьбу.</a:t>
            </a:r>
            <a:br>
              <a:rPr lang="ru-RU" dirty="0" smtClean="0"/>
            </a:br>
            <a:r>
              <a:rPr lang="ru-RU" u="sng" dirty="0" smtClean="0"/>
              <a:t>Подумай и скажи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Кто папа для мамы? </a:t>
            </a:r>
          </a:p>
          <a:p>
            <a:pPr>
              <a:buNone/>
            </a:pPr>
            <a:r>
              <a:rPr lang="ru-RU" dirty="0" smtClean="0"/>
              <a:t>Кто мама для папы?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988840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/>
              <a:t>(Муж)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492896"/>
            <a:ext cx="1144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/>
              <a:t>(Жена)</a:t>
            </a:r>
            <a:endParaRPr lang="ru-RU" sz="2400" dirty="0"/>
          </a:p>
        </p:txBody>
      </p:sp>
      <p:pic>
        <p:nvPicPr>
          <p:cNvPr id="17410" name="Picture 2" descr="C:\Users\zxc\Desktop\istockphoto-164566099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4211960" cy="4211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424936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Стали мама и папа жить вместе. Сначала у них родилась девочка, а потом - мальчик.</a:t>
            </a:r>
            <a:r>
              <a:rPr lang="ru-RU" u="sng" dirty="0" smtClean="0"/>
              <a:t>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 Как ты думаешь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Кто папа и мама для девочки и мальчика? </a:t>
            </a:r>
          </a:p>
          <a:p>
            <a:r>
              <a:rPr lang="ru-RU" dirty="0" smtClean="0"/>
              <a:t>Кто девочка для мамы и папы? </a:t>
            </a:r>
          </a:p>
          <a:p>
            <a:r>
              <a:rPr lang="ru-RU" dirty="0" smtClean="0"/>
              <a:t>Кто мальчик для папы и мамы?</a:t>
            </a:r>
          </a:p>
          <a:p>
            <a:r>
              <a:rPr lang="ru-RU" dirty="0" smtClean="0"/>
              <a:t>Как дочка и сын ласково называют своих родителей?</a:t>
            </a:r>
          </a:p>
          <a:p>
            <a:r>
              <a:rPr lang="ru-RU" dirty="0" smtClean="0"/>
              <a:t>Как папа и мама ласково называют свою дочку?</a:t>
            </a:r>
          </a:p>
          <a:p>
            <a:r>
              <a:rPr lang="ru-RU" dirty="0" smtClean="0"/>
              <a:t>Как папа и мама ласково называют своего сына?</a:t>
            </a:r>
          </a:p>
          <a:p>
            <a:r>
              <a:rPr lang="ru-RU" dirty="0" smtClean="0"/>
              <a:t>Кто девочка для дедушки и бабушки? </a:t>
            </a:r>
          </a:p>
          <a:p>
            <a:r>
              <a:rPr lang="ru-RU" dirty="0" smtClean="0"/>
              <a:t>Кто мальчик для дедушки и бабушки?</a:t>
            </a:r>
          </a:p>
          <a:p>
            <a:r>
              <a:rPr lang="ru-RU" dirty="0" smtClean="0"/>
              <a:t>Как дедушка и бабушка ласково называют внука и внучку?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C:\Users\zxc\Desktop\depositphotos_26964107-stock-illustration-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461891"/>
            <a:ext cx="3275856" cy="2396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1032" y="0"/>
            <a:ext cx="8712968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В конце 19-го века в книге "Малышам" Л. Н. Толстого наши прадедушки и прабабушки читали рассказ "Бабушка и внучка". </a:t>
            </a:r>
          </a:p>
          <a:p>
            <a:pPr>
              <a:buNone/>
            </a:pPr>
            <a:r>
              <a:rPr lang="ru-RU" dirty="0" smtClean="0"/>
              <a:t>           "У бабки была внучка; прежде внучка была мала и все спала, а бабка сама пекла хлебы, мела избу, мыла, шила, пряла и ткала на внучку; а после бабка стала стара и легла на печку и все спала. И внучка пекла, мыла, шила, ткала и пряла на бабку". </a:t>
            </a:r>
          </a:p>
          <a:p>
            <a:pPr>
              <a:buNone/>
            </a:pPr>
            <a:r>
              <a:rPr lang="ru-RU" dirty="0" smtClean="0"/>
              <a:t>          Меняются времена, вместе с ними меняется наша жизнь, но неизменными должны оставаться доброта, взаимная забота и понимание. </a:t>
            </a:r>
          </a:p>
          <a:p>
            <a:endParaRPr lang="ru-RU" dirty="0"/>
          </a:p>
        </p:txBody>
      </p:sp>
      <p:pic>
        <p:nvPicPr>
          <p:cNvPr id="20482" name="Picture 2" descr="C:\Users\zxc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3" y="4286014"/>
            <a:ext cx="3563888" cy="2571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892480" cy="4572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Вот как мог бы выглядеть такой рассказ в наше время: </a:t>
            </a:r>
          </a:p>
          <a:p>
            <a:pPr>
              <a:buNone/>
            </a:pPr>
            <a:r>
              <a:rPr lang="ru-RU" dirty="0" smtClean="0"/>
              <a:t>         "Когда дети были маленькими, взрослые заботились о них: кормили, поили, купали, баюкали, одевали, учили ходить и говорить, гуляли и играли со своими малышами, делали им подарки.</a:t>
            </a:r>
          </a:p>
          <a:p>
            <a:pPr>
              <a:buNone/>
            </a:pPr>
            <a:r>
              <a:rPr lang="ru-RU" dirty="0" smtClean="0"/>
              <a:t>         И вот дети подросли. Теперь они помогают взрослым. Убирают свои игрушки, книги, вытирают пыль, ходят в магазин за покупками. Да мало ли еще дел, где требуется помощь и поддержка? В выходные и праздничные дни члены большой семьи собираются вместе. В этой семье все любят друг друга и заботятся друг о друге. Это крепкая дружная семья".</a:t>
            </a:r>
          </a:p>
          <a:p>
            <a:endParaRPr lang="ru-RU" dirty="0"/>
          </a:p>
        </p:txBody>
      </p:sp>
      <p:pic>
        <p:nvPicPr>
          <p:cNvPr id="19458" name="Picture 2" descr="C:\Users\zxc\Desktop\ea0ea62a4bd28bc327e5b815438f0d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325629"/>
            <a:ext cx="4499992" cy="25323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4725144"/>
            <a:ext cx="5421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Как ты помогаешь своим родителям?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12968" cy="15121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Бабушка, мама, сестра, дочь - женщины.</a:t>
            </a:r>
            <a:br>
              <a:rPr lang="ru-RU" dirty="0" smtClean="0"/>
            </a:br>
            <a:r>
              <a:rPr lang="ru-RU" dirty="0" smtClean="0"/>
              <a:t>Дедушка, папа, брат, сын - мужчины.</a:t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r>
              <a:rPr lang="ru-RU" dirty="0" smtClean="0"/>
              <a:t>Мужчины во всем помогают женщинам, женщины заботятся о мужчинах.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C:\Users\zxc\Desktop\b1b60794014632de449e54090da173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981" y="2852937"/>
            <a:ext cx="4455020" cy="4005064"/>
          </a:xfrm>
          <a:prstGeom prst="rect">
            <a:avLst/>
          </a:prstGeom>
          <a:noFill/>
        </p:spPr>
      </p:pic>
      <p:pic>
        <p:nvPicPr>
          <p:cNvPr id="21507" name="Picture 3" descr="C:\Users\zxc\Desktop\three-ages-men-child-to-senior-illustration-mens-father-son-grandfather-isolated-white-78066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6040"/>
            <a:ext cx="4211960" cy="4211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772816"/>
            <a:ext cx="6140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Как в вашей семье мужчины помогают женщинам?</a:t>
            </a:r>
          </a:p>
          <a:p>
            <a:r>
              <a:rPr lang="ru-RU" sz="2000" dirty="0" smtClean="0"/>
              <a:t>Как женщины заботятся о мужчинах?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135</TotalTime>
  <Words>492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«Семья:  родственные и возрастные отношения»</vt:lpstr>
      <vt:lpstr>Что такое семья? Для чего человеку нужна семья?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"Исправьте предложения"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zxc</dc:creator>
  <cp:lastModifiedBy>zxc</cp:lastModifiedBy>
  <cp:revision>16</cp:revision>
  <dcterms:created xsi:type="dcterms:W3CDTF">2020-04-21T02:01:07Z</dcterms:created>
  <dcterms:modified xsi:type="dcterms:W3CDTF">2020-04-22T02:11:24Z</dcterms:modified>
</cp:coreProperties>
</file>