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8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7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6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8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0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8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2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4D16-09F7-4374-BEA2-43BCA07E07F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A2ED-8856-4D45-B7EA-1C68B94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2376264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40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«Снеговик 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Красавчик </a:t>
            </a:r>
            <a:r>
              <a:rPr lang="ru-RU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–упаковка 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сладкого </a:t>
            </a:r>
            <a:r>
              <a:rPr lang="ru-RU" sz="240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новогоднего </a:t>
            </a:r>
            <a:r>
              <a:rPr lang="ru-RU" sz="2400" i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подарка». 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77072"/>
            <a:ext cx="3008313" cy="136815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Автор: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Глушко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Татьяна Евгеньевна. </a:t>
            </a:r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Минусинск,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МОБОДО ДДТ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 дополнительного образования.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User\Documents\СС М снег\DSC0246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3050"/>
            <a:ext cx="4320480" cy="60362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1180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Восьмой этап: оформляем лицо и волосы снеговика.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3610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Закрепляем на лице глазки из пуговиц, ротик из красного фетра, на зубочистке при помощи бусинок разного размера  делаем носик и закрепляем его внутри головки горчим клеем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20080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теперь сделаем снеговику прическу из ниток или кружевного лоскута. Я выбрала кружево и пришила.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User\Documents\СС М снег\DSC02503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215605" cy="435046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Объект 7" descr="C:\Users\User\Documents\СС М снег\DSC0250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05064"/>
            <a:ext cx="2064271" cy="255026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 descr="C:\Users\User\Documents\СС М снег\DSC024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2304256" cy="26642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601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Девятый 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этап: оформляем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головной убор и собираем снеговичка в новогоднее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путешествие.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шляпы нашему снеговику вполне подойдет кофейная пластиковая чашка. Украсим ее снежинками и бусинками. Закрепим на головке.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60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Осталось приклеить ручки и башмачки. И последний штрих – снежинки на животик, а конфетки в животик! И голову на место!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СС М снег\DSC02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5" name="Picture 3" descr="C:\Users\User\Documents\СС М снег\DSC025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353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такой Красавчик получился! С Новым Годом!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СС М снег\DSC02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84" y="1600200"/>
            <a:ext cx="3486023" cy="48882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350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  необходимые для изготовления Снеговика – Красавчика.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Прозрачный плафон от светильника или банка из пластика или стекла круглой формы.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Крышка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винтовая и крышка пластиковая обычная</a:t>
            </a: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Ткань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белого цвета, желательно с фактурой снежной поверхности.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Синтепон или холофайбер.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Пряжа белого цвета или лоскут кружевного полотна. Кружево гипюровое шириной 4-5 см, длиной70см. 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Тесьма вьюнчик 1м. Кусочки белого, коричневого и красного фетра. 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Чашка кофейная одноразовая пластиковая. 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Фурнитура декоративная пуговицы, бусины, снежинки. Зубочистка.</a:t>
            </a:r>
          </a:p>
          <a:p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Клей пистолет. Нитки иглы, булавки, ножницы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9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этап:  раскрой  деталей.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64096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sz="14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Раскраиваем основные и дополнительные детали из ткани и фетра.  Согласно выкройкам.</a:t>
            </a:r>
          </a:p>
          <a:p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15212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нас получилось: круг большой  голова снеговика, два малых круга  руки снеговика, две полоски для верхней и нижней оборки, по две детали нижней и верхней части башмачков, нижняя деталь меньшего размера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User\Documents\СС М снег\DSC02467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495150" cy="395128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123" name="Picture 3" descr="C:\Users\User\Documents\СС М снег\DSC02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040188" cy="33607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7692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Второй этап:  выполняем головку,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ручки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башмачки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снеговика.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64096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краю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круглых деталей из ткани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прокладываем строчку, стягиваем,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плотно наполняем синтепоном, затягиваем формируя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головку и ручки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снеговика.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48072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Шьем башмачки. Верхнюю большую деталь равномерно посаживаем, для придания объема, и наполняя синтепоном формируем башмачок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User\Documents\СС М снег\DSC0246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1"/>
            <a:ext cx="3024336" cy="180019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C:\Users\User\Documents\СС М снег\DSC024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9452"/>
            <a:ext cx="3096344" cy="230425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Объект 8" descr="C:\Users\User\Documents\СС М снег\DSC02472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804"/>
            <a:ext cx="4402832" cy="32452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093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ретий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выполняем  оборки и рюшу.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4320480" cy="115212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Полоску ткани для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верхней оборки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сгибаем пополам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ее длине застрачиваем концы на уголок, вывертываем и слегка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приутюживаем.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Стачиваем концы полоски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ткани для нижней оборки,  сгибаем пополам.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1008112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срезам оборок  прокладываем строчки и выполняем равномерную сборку.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краю кружева так  же прокладываем строчку , собираем равномерную сборку, формируя рюшу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19069" y="2748522"/>
            <a:ext cx="3940175" cy="31959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757964" cy="208823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 descr="C:\Users\User\Documents\СС М снег\DSC024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708920"/>
            <a:ext cx="4159252" cy="345158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Рисунок 12" descr="C:\Users\User\Documents\СС М снег\DSC024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b="-122"/>
          <a:stretch/>
        </p:blipFill>
        <p:spPr bwMode="auto">
          <a:xfrm>
            <a:off x="1403648" y="4346500"/>
            <a:ext cx="2786494" cy="225265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449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Четвертый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выбираем  туловище снеговика.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3"/>
            <a:ext cx="3008313" cy="3168352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туловища снеговика можно использовать разные емкости: баночки для сыпучих продуктов, простые банки, плафоны от светильников. Желательно чтобы они были  округлой формы, прозрачные и к ним можно было подобрать крышки.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своего снеговичка я выбрала плафон от светильника, к которому подошла обычная закручивающаяся крышка. Для донышка подставки я использовала тоже обычную пластмассовую крышку.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User\Documents\СС М снег\DSC0248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b="9615"/>
          <a:stretch/>
        </p:blipFill>
        <p:spPr bwMode="auto">
          <a:xfrm>
            <a:off x="3964906" y="273050"/>
            <a:ext cx="4332038" cy="585311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74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Пятый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оформляем донышко для туловища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снеговика.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93610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Подготовленную нижнюю оборку будем закреплять по внутреннему диаметру пластмассовой крышки при помощи  горячего клея, равномерно распределяя сборки.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79208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 этого отгибаем приклеенную оборку вверх и декорируем внешний край крышки белой тесьмой вьюнчик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User\Documents\СС М снег\DSC0248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952328" cy="201622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C:\Users\User\Documents\СС М снег\DSC024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3240360" cy="230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Объект 8" descr="C:\Users\User\Documents\СС М снег\DSC02486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041775" cy="303133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5099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Шестой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этап: 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формляем туловище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снеговика.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152128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Подготовленную верхнюю оборку укладываем под горлышко плафона и приклеиваем горячим клеем равномерно распределяя сборку. Затем отгибаем оборку вверх и приклеиваем вьюнчик, тем самым закрывая шов приклеивания оборки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93610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Нижнюю часть плафона закрепляем в пластмассовую крышку с оборкой при помощи горячего клея, придавая устойчивость туловищу снеговичка.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Users\User\Documents\СС М снег\DSC02489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 bwMode="auto">
          <a:xfrm>
            <a:off x="467544" y="2420888"/>
            <a:ext cx="3178696" cy="19800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" name="Рисунок 9" descr="C:\Users\User\Documents\СС М снег\DSC0249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10" r="-58"/>
          <a:stretch/>
        </p:blipFill>
        <p:spPr bwMode="auto">
          <a:xfrm>
            <a:off x="1115616" y="4270998"/>
            <a:ext cx="3574018" cy="239349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Объект 10" descr="C:\Users\User\Documents\СС М снег\DSC02493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963466" cy="395128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717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Седьмой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этап: з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акрепляем головку снеговика на верхней винтовой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крышке.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Верхнюю крышку по внешнему краю декорируем вьюнчиком белого цвета. К нижней части головки пришиваем рюшу из кружева.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Затем аккуратно приклеиваем головку к верхней крышке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User\Documents\СС М снег\DSC02498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44948"/>
            <a:ext cx="4175447" cy="323232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Объект 7" descr="C:\Users\User\Documents\СС М снег\DSC0249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804662" cy="223371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 descr="C:\Users\User\Documents\СС М снег\DSC024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0" y="2348880"/>
            <a:ext cx="2448272" cy="171214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295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610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 «Снеговик Красавчик –упаковка для сладкого новогоднего подарка».  </vt:lpstr>
      <vt:lpstr>Материалы и инструменты  необходимые для изготовления Снеговика – Красавчика.</vt:lpstr>
      <vt:lpstr>Первый этап:  раскрой  деталей.</vt:lpstr>
      <vt:lpstr>Второй этап:  выполняем головку, ручки и башмачки снеговика. </vt:lpstr>
      <vt:lpstr>Третий этап: выполняем  оборки и рюшу.</vt:lpstr>
      <vt:lpstr>Четвертый этап: выбираем  туловище снеговика.</vt:lpstr>
      <vt:lpstr>Пятый этап:  оформляем донышко для туловища снеговика.</vt:lpstr>
      <vt:lpstr>Шестой этап: оформляем туловище снеговика.</vt:lpstr>
      <vt:lpstr>Седьмой этап: закрепляем головку снеговика на верхней винтовой крышке.</vt:lpstr>
      <vt:lpstr>Восьмой этап: оформляем лицо и волосы снеговика.</vt:lpstr>
      <vt:lpstr>Девятый  этап: оформляем головной убор и собираем снеговичка в новогоднее путешествие.</vt:lpstr>
      <vt:lpstr>Вот такой Красавчик получился! С Новым Годом!                            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 Красавчик –Упаковка для сладкого новогоднего подарка. МАСТЕР-КЛАСС</dc:title>
  <dc:creator>Пользователь</dc:creator>
  <cp:lastModifiedBy>Пользователь</cp:lastModifiedBy>
  <cp:revision>37</cp:revision>
  <dcterms:created xsi:type="dcterms:W3CDTF">2016-12-07T14:50:16Z</dcterms:created>
  <dcterms:modified xsi:type="dcterms:W3CDTF">2016-12-09T18:56:59Z</dcterms:modified>
</cp:coreProperties>
</file>